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E7EE-FDAC-43DF-91AE-09B299FA45E4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015A-4549-4B77-B0F8-E73AAAEF9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7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E7EE-FDAC-43DF-91AE-09B299FA45E4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015A-4549-4B77-B0F8-E73AAAEF9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83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E7EE-FDAC-43DF-91AE-09B299FA45E4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015A-4549-4B77-B0F8-E73AAAEF9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65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E7EE-FDAC-43DF-91AE-09B299FA45E4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015A-4549-4B77-B0F8-E73AAAEF9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47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E7EE-FDAC-43DF-91AE-09B299FA45E4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015A-4549-4B77-B0F8-E73AAAEF9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77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E7EE-FDAC-43DF-91AE-09B299FA45E4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015A-4549-4B77-B0F8-E73AAAEF9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78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E7EE-FDAC-43DF-91AE-09B299FA45E4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015A-4549-4B77-B0F8-E73AAAEF9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58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E7EE-FDAC-43DF-91AE-09B299FA45E4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015A-4549-4B77-B0F8-E73AAAEF9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59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E7EE-FDAC-43DF-91AE-09B299FA45E4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015A-4549-4B77-B0F8-E73AAAEF9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71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E7EE-FDAC-43DF-91AE-09B299FA45E4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015A-4549-4B77-B0F8-E73AAAEF9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63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E7EE-FDAC-43DF-91AE-09B299FA45E4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015A-4549-4B77-B0F8-E73AAAEF9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58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6E7EE-FDAC-43DF-91AE-09B299FA45E4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6015A-4549-4B77-B0F8-E73AAAEF9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94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848226" y="320749"/>
            <a:ext cx="3362325" cy="39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8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998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 </a:t>
            </a:r>
            <a:r>
              <a:rPr lang="ru-RU" altLang="ru-RU" sz="1998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altLang="ru-RU" sz="1998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ВЕЛОСИПЕДИСТ!</a:t>
            </a:r>
            <a:endParaRPr lang="ru-RU" altLang="ru-RU" sz="180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Надпись 2"/>
          <p:cNvSpPr txBox="1">
            <a:spLocks noChangeArrowheads="1"/>
          </p:cNvSpPr>
          <p:nvPr/>
        </p:nvSpPr>
        <p:spPr bwMode="auto">
          <a:xfrm>
            <a:off x="5411785" y="6174203"/>
            <a:ext cx="1673232" cy="4309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</a:bodyPr>
          <a:lstStyle/>
          <a:p>
            <a:pPr algn="ctr" defTabSz="91438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ВСЕГДА ОДЕВАЙ </a:t>
            </a:r>
            <a:endParaRPr lang="ru-RU" altLang="ru-RU" sz="900" dirty="0"/>
          </a:p>
          <a:p>
            <a:pPr algn="ctr" defTabSz="91438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ШЛЕМ</a:t>
            </a:r>
            <a:endParaRPr lang="ru-RU" altLang="ru-RU" sz="1801" dirty="0">
              <a:latin typeface="Arial" panose="020B0604020202020204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674147" y="841901"/>
            <a:ext cx="6247672" cy="39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pPr defTabSz="91438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998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ЗНАЧИТ </a:t>
            </a:r>
            <a:r>
              <a:rPr lang="ru-RU" altLang="ru-RU" sz="1998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ДОЛЖЕН СОБЛЮДАТЬ ЭТИ ПРАВИЛА:</a:t>
            </a:r>
            <a:r>
              <a:rPr lang="ru-RU" altLang="ru-RU" sz="9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altLang="ru-RU" sz="180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2057" name="Рисунок 2" descr="https://media.istockphoto.com/vectors/bike-ride-vector-id164654544?k=6&amp;m=164654544&amp;s=612x612&amp;w=0&amp;h=HRRQjdj7k4VKZEKcqVp0oqHdOa-bH2GdwypEoRabob8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522" y="1394578"/>
            <a:ext cx="4728956" cy="355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433388" y="3187433"/>
            <a:ext cx="2905125" cy="806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СЛУШАЙ ПЛЕЕР И НЕ РАЗГОВАРИВАЙ ПО ТЕЛЕФОНУ ВО ВРЕМЯ ДВИЖЕНИЯ!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8969991" y="4854708"/>
            <a:ext cx="2295525" cy="495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КАТАЙ ДРУЗЕЙ НА РАМЕ ИЛИ БАГАЖНИКЕ!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219575" y="5137417"/>
            <a:ext cx="3752850" cy="87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ВЫЕЗЖАЙ НА ПРОЕЗЖУЮ ЧАСТЬ ДАЖЕ ПО СВЕТОФОРУ, ПЕРЕХОДИ ДОРОГУ, ВЕДЯ ВЕЛОСИПЕД!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696325" y="2995881"/>
            <a:ext cx="3324225" cy="1196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ОБОЗНАЧЬ СЕБЯ НА ДОРОГЕ.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Пусть родители установят на твой велосипед белую фару спереди и красный фонарь сзади.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8571360" y="1605848"/>
            <a:ext cx="3486150" cy="9199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ВЫБИРАЙ БЕЗОПАСНЫЙ МАРШРУТ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Помни, если тебе нет 14 лет,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 выезжать на проезжую часть дороги НЕЛЬЗЯ!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91728" y="4779168"/>
            <a:ext cx="2295525" cy="495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КАТАЙСЯ СЛИШКОМ БЫСТРО!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33388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3810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0" y="426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0" y="472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Надпись 2"/>
          <p:cNvSpPr txBox="1">
            <a:spLocks noChangeArrowheads="1"/>
          </p:cNvSpPr>
          <p:nvPr/>
        </p:nvSpPr>
        <p:spPr bwMode="auto">
          <a:xfrm>
            <a:off x="458340" y="1619250"/>
            <a:ext cx="3162300" cy="97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УБЕДИСЬ В ИСПРАВНОСТИ ВЕЛОСИПЕДА.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 выездом проверь, тормоза, руль, звуковой сигнал.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768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108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2019-04-26T13:16:55Z</dcterms:created>
  <dcterms:modified xsi:type="dcterms:W3CDTF">2019-04-29T07:36:54Z</dcterms:modified>
</cp:coreProperties>
</file>