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5" d="100"/>
          <a:sy n="75" d="100"/>
        </p:scale>
        <p:origin x="7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EF68-2142-44FC-A4A7-62F50976ABA5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E008-B6C4-47C2-8904-225F1BB08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324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EF68-2142-44FC-A4A7-62F50976ABA5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E008-B6C4-47C2-8904-225F1BB08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289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EF68-2142-44FC-A4A7-62F50976ABA5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E008-B6C4-47C2-8904-225F1BB08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04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EF68-2142-44FC-A4A7-62F50976ABA5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E008-B6C4-47C2-8904-225F1BB08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268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EF68-2142-44FC-A4A7-62F50976ABA5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E008-B6C4-47C2-8904-225F1BB08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54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EF68-2142-44FC-A4A7-62F50976ABA5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E008-B6C4-47C2-8904-225F1BB08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32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EF68-2142-44FC-A4A7-62F50976ABA5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E008-B6C4-47C2-8904-225F1BB08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28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EF68-2142-44FC-A4A7-62F50976ABA5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E008-B6C4-47C2-8904-225F1BB08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386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EF68-2142-44FC-A4A7-62F50976ABA5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E008-B6C4-47C2-8904-225F1BB08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35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EF68-2142-44FC-A4A7-62F50976ABA5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E008-B6C4-47C2-8904-225F1BB08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069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EF68-2142-44FC-A4A7-62F50976ABA5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CE008-B6C4-47C2-8904-225F1BB08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03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DEF68-2142-44FC-A4A7-62F50976ABA5}" type="datetimeFigureOut">
              <a:rPr lang="ru-RU" smtClean="0"/>
              <a:t>20.05.2021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CE008-B6C4-47C2-8904-225F1BB082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24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40000"/>
                <a:lumOff val="60000"/>
              </a:schemeClr>
            </a:gs>
            <a:gs pos="74000">
              <a:srgbClr val="FFC000"/>
            </a:gs>
            <a:gs pos="100000">
              <a:schemeClr val="accent6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gyrorating.ru/images/gyrorating.ru/content/giroskutery/4007/giroskuter-sigvey-monokoleso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781" y="2813628"/>
            <a:ext cx="5744686" cy="269527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285749" y="114300"/>
            <a:ext cx="1158875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haroni" panose="02010803020104030203" pitchFamily="2" charset="-79"/>
              </a:rPr>
              <a:t>Безопасность при использовании современных средств передвижения</a:t>
            </a:r>
          </a:p>
          <a:p>
            <a:pPr algn="ctr"/>
            <a:r>
              <a:rPr lang="ru-RU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haroni" panose="02010803020104030203" pitchFamily="2" charset="-79"/>
              </a:rPr>
              <a:t>ЗАПОМНИ! </a:t>
            </a:r>
          </a:p>
          <a:p>
            <a:pPr algn="ctr"/>
            <a:r>
              <a:rPr lang="ru-RU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haroni" panose="02010803020104030203" pitchFamily="2" charset="-79"/>
              </a:rPr>
              <a:t>С точки зрения Правил дорожного движения человек, передвигающийся на </a:t>
            </a:r>
            <a:r>
              <a:rPr lang="ru-RU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haroni" panose="02010803020104030203" pitchFamily="2" charset="-79"/>
              </a:rPr>
              <a:t>гироскутере</a:t>
            </a:r>
            <a:r>
              <a:rPr lang="ru-RU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haroni" panose="02010803020104030203" pitchFamily="2" charset="-79"/>
              </a:rPr>
              <a:t>, </a:t>
            </a:r>
            <a:r>
              <a:rPr lang="ru-RU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haroni" panose="02010803020104030203" pitchFamily="2" charset="-79"/>
              </a:rPr>
              <a:t>моноколесе</a:t>
            </a:r>
            <a:r>
              <a:rPr lang="ru-RU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haroni" panose="02010803020104030203" pitchFamily="2" charset="-79"/>
              </a:rPr>
              <a:t> или </a:t>
            </a:r>
            <a:r>
              <a:rPr lang="ru-RU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haroni" panose="02010803020104030203" pitchFamily="2" charset="-79"/>
              </a:rPr>
              <a:t>сегвее</a:t>
            </a:r>
            <a:r>
              <a:rPr lang="ru-RU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haroni" panose="02010803020104030203" pitchFamily="2" charset="-79"/>
              </a:rPr>
              <a:t>, подчиняется правилам для пешеходов</a:t>
            </a:r>
            <a:endParaRPr lang="ru-RU" b="1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haroni" panose="02010803020104030203" pitchFamily="2" charset="-79"/>
            </a:endParaRPr>
          </a:p>
          <a:p>
            <a:pPr algn="ctr"/>
            <a:endParaRPr lang="ru-RU" b="1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22405"/>
            <a:ext cx="3259772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Передвигаться на этих устройствах можно по тротуарам, пешеходным и велодорожкам в пределах пешеходных зон, а также в местах , закрытых для движения транспорта (</a:t>
            </a:r>
            <a:r>
              <a:rPr lang="ru-RU" sz="14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парках, скверах, дворах, </a:t>
            </a:r>
            <a:r>
              <a:rPr lang="ru-RU" sz="14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специально отведенных для катания площадках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Чтобы перейти дорогу, нужно спешиться, взять устройство в руки и перейти дорогу по пешеходному переходу, подчиняясь правилам для пешеходов </a:t>
            </a:r>
            <a:endParaRPr lang="ru-RU" sz="1400" b="1" dirty="0" smtClean="0">
              <a:solidFill>
                <a:srgbClr val="C0000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Носи </a:t>
            </a:r>
            <a:r>
              <a:rPr lang="ru-RU" sz="1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световозвращающие</a:t>
            </a:r>
            <a:r>
              <a:rPr lang="ru-RU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элементы, чтобы быть заметным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200" dirty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2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 smtClean="0">
              <a:solidFill>
                <a:srgbClr val="C0000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53500" y="1710868"/>
            <a:ext cx="318357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Старайся выбирать для катания ровную дорогу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Используй защитную экипировку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Будь внимательным и осторожным, чтобы не допустить  наезда на других людей и не нанести травмы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Соблюдай безопасную скорость, останавливайся плавно и аккуратно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Не </a:t>
            </a:r>
            <a:r>
              <a:rPr lang="ru-RU" sz="1400" b="1" smtClean="0">
                <a:latin typeface="Arial Black" panose="020B0A04020102020204" pitchFamily="34" charset="0"/>
                <a:cs typeface="Aharoni" panose="02010803020104030203" pitchFamily="2" charset="-79"/>
              </a:rPr>
              <a:t>пользуйся </a:t>
            </a:r>
            <a:r>
              <a:rPr lang="ru-RU" sz="1400" b="1" smtClean="0">
                <a:latin typeface="Arial Black" panose="020B0A04020102020204" pitchFamily="34" charset="0"/>
                <a:cs typeface="Aharoni" panose="02010803020104030203" pitchFamily="2" charset="-79"/>
              </a:rPr>
              <a:t>во время </a:t>
            </a:r>
            <a:r>
              <a:rPr lang="ru-RU" sz="14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движения мобильным телефоном, наушниками и другими </a:t>
            </a:r>
            <a:r>
              <a:rPr lang="ru-RU" sz="1400" b="1" dirty="0" err="1" smtClean="0">
                <a:latin typeface="Arial Black" panose="020B0A04020102020204" pitchFamily="34" charset="0"/>
                <a:cs typeface="Aharoni" panose="02010803020104030203" pitchFamily="2" charset="-79"/>
              </a:rPr>
              <a:t>гаджитами</a:t>
            </a:r>
            <a:endParaRPr lang="ru-RU" sz="1400" b="1" dirty="0" smtClean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b="1" dirty="0">
                <a:latin typeface="Arial Black" panose="020B0A04020102020204" pitchFamily="34" charset="0"/>
                <a:cs typeface="Aharoni" panose="02010803020104030203" pitchFamily="2" charset="-79"/>
              </a:rPr>
              <a:t>Откажись от управления при недостаточной освещенности, в узких пространствах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b="1" dirty="0" smtClean="0"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45727" y="5981700"/>
            <a:ext cx="6053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sz="1600" b="1" dirty="0">
                <a:latin typeface="Arial Black" panose="020B0A04020102020204" pitchFamily="34" charset="0"/>
                <a:cs typeface="Aharoni" panose="02010803020104030203" pitchFamily="2" charset="-79"/>
              </a:rPr>
              <a:t>Выезжать на </a:t>
            </a:r>
            <a:r>
              <a:rPr lang="ru-RU" sz="1600" b="1" dirty="0" err="1">
                <a:latin typeface="Arial Black" panose="020B0A04020102020204" pitchFamily="34" charset="0"/>
                <a:cs typeface="Aharoni" panose="02010803020104030203" pitchFamily="2" charset="-79"/>
              </a:rPr>
              <a:t>гироскутере</a:t>
            </a:r>
            <a:r>
              <a:rPr lang="ru-RU" sz="1600" b="1" dirty="0">
                <a:latin typeface="Arial Black" panose="020B0A04020102020204" pitchFamily="34" charset="0"/>
                <a:cs typeface="Aharoni" panose="02010803020104030203" pitchFamily="2" charset="-79"/>
              </a:rPr>
              <a:t>, </a:t>
            </a:r>
            <a:r>
              <a:rPr lang="ru-RU" sz="1600" b="1" dirty="0" err="1">
                <a:latin typeface="Arial Black" panose="020B0A04020102020204" pitchFamily="34" charset="0"/>
                <a:cs typeface="Aharoni" panose="02010803020104030203" pitchFamily="2" charset="-79"/>
              </a:rPr>
              <a:t>моноколесе</a:t>
            </a:r>
            <a:r>
              <a:rPr lang="ru-RU" sz="1600" b="1" dirty="0">
                <a:latin typeface="Arial Black" panose="020B0A04020102020204" pitchFamily="34" charset="0"/>
                <a:cs typeface="Aharoni" panose="02010803020104030203" pitchFamily="2" charset="-79"/>
              </a:rPr>
              <a:t>, </a:t>
            </a:r>
            <a:r>
              <a:rPr lang="ru-RU" sz="1600" b="1" dirty="0" err="1">
                <a:latin typeface="Arial Black" panose="020B0A04020102020204" pitchFamily="34" charset="0"/>
                <a:cs typeface="Aharoni" panose="02010803020104030203" pitchFamily="2" charset="-79"/>
              </a:rPr>
              <a:t>сегвее</a:t>
            </a:r>
            <a:r>
              <a:rPr lang="ru-RU" sz="1600" b="1" dirty="0">
                <a:latin typeface="Arial Black" panose="020B0A04020102020204" pitchFamily="34" charset="0"/>
                <a:cs typeface="Aharoni" panose="02010803020104030203" pitchFamily="2" charset="-79"/>
              </a:rPr>
              <a:t> на проезжую часть </a:t>
            </a:r>
            <a:r>
              <a:rPr lang="ru-RU" sz="1600" b="1" dirty="0">
                <a:solidFill>
                  <a:srgbClr val="C0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ЗАПРЕЩЕНО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54814" y="1622405"/>
            <a:ext cx="58293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b="1" dirty="0">
                <a:latin typeface="Arial Black" panose="020B0A04020102020204" pitchFamily="34" charset="0"/>
                <a:cs typeface="Aharoni" panose="02010803020104030203" pitchFamily="2" charset="-79"/>
              </a:rPr>
              <a:t>Чтобы перейти дорогу , нужно спешиться, взять устройство в руки и перейти дорогу по пешеходному переходу, </a:t>
            </a:r>
            <a:r>
              <a:rPr lang="ru-RU" sz="16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подчиняясь</a:t>
            </a:r>
          </a:p>
          <a:p>
            <a:r>
              <a:rPr lang="ru-RU" sz="1600" b="1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   </a:t>
            </a:r>
            <a:r>
              <a:rPr lang="ru-RU" sz="1600" b="1" dirty="0">
                <a:latin typeface="Arial Black" panose="020B0A04020102020204" pitchFamily="34" charset="0"/>
                <a:cs typeface="Aharoni" panose="02010803020104030203" pitchFamily="2" charset="-79"/>
              </a:rPr>
              <a:t>правилам для пешеходов </a:t>
            </a:r>
            <a:endParaRPr lang="ru-RU" sz="1600" b="1" dirty="0">
              <a:solidFill>
                <a:srgbClr val="C0000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algn="ctr"/>
            <a:endParaRPr lang="ru-RU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74663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183</Words>
  <Application>Microsoft Office PowerPoint</Application>
  <PresentationFormat>Широкоэкранный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Aharoni</vt:lpstr>
      <vt:lpstr>Arial</vt:lpstr>
      <vt:lpstr>Arial Black</vt:lpstr>
      <vt:lpstr>Calibri</vt:lpstr>
      <vt:lpstr>Calibri Light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ИНХ</dc:creator>
  <cp:lastModifiedBy>ИНХ</cp:lastModifiedBy>
  <cp:revision>12</cp:revision>
  <dcterms:created xsi:type="dcterms:W3CDTF">2019-04-29T12:51:25Z</dcterms:created>
  <dcterms:modified xsi:type="dcterms:W3CDTF">2021-05-20T07:29:18Z</dcterms:modified>
</cp:coreProperties>
</file>